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6" r:id="rId159"/>
    <p:sldId id="337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94721"/>
  </p:normalViewPr>
  <p:slideViewPr>
    <p:cSldViewPr snapToGrid="0" snapToObjects="1">
      <p:cViewPr varScale="1">
        <p:scale>
          <a:sx n="86" d="100"/>
          <a:sy n="86" d="100"/>
        </p:scale>
        <p:origin x="248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09T17:47:19.345" v="5443" actId="107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0:02.907" v="1762" actId="14100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46.595" v="2161" actId="14100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03T22:02:46.595" v="2161" actId="14100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8:02.340" v="2727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03T22:28:02.340" v="2727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2:34:10.442" v="2808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03T22:30:29.466" v="2770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03T22:33:29.425" v="2801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03T22:33:45.226" v="280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03T22:33:07.014" v="2798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03T22:34:56.115" v="2811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33802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</TotalTime>
  <Words>5230</Words>
  <Application>Microsoft Macintosh PowerPoint</Application>
  <PresentationFormat>Widescreen</PresentationFormat>
  <Paragraphs>900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dcterms:created xsi:type="dcterms:W3CDTF">2023-03-11T20:39:44Z</dcterms:created>
  <dcterms:modified xsi:type="dcterms:W3CDTF">2024-04-09T17:50:16Z</dcterms:modified>
</cp:coreProperties>
</file>